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elId0"/>
    <p:sldId id="258" r:id="RelId1"/>
    <p:sldId id="259" r:id="RelId2"/>
    <p:sldId id="260" r:id="RelId3"/>
    <p:sldId id="261" r:id="Rel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7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3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6" /><Relationship Type="http://schemas.openxmlformats.org/officeDocument/2006/relationships/theme" Target="theme/theme1.xml" Id="rId5" /><Relationship Type="http://schemas.openxmlformats.org/officeDocument/2006/relationships/viewProps" Target="viewProps.xml" Id="rId4" /><Relationship Type="http://schemas.openxmlformats.org/officeDocument/2006/relationships/slide" Target="/ppt/slides/slide2.xml" Id="RelId0" /><Relationship Type="http://schemas.openxmlformats.org/officeDocument/2006/relationships/slide" Target="/ppt/slides/slide3.xml" Id="RelId1" /><Relationship Type="http://schemas.openxmlformats.org/officeDocument/2006/relationships/slide" Target="/ppt/slides/slide4.xml" Id="RelId2" /><Relationship Type="http://schemas.openxmlformats.org/officeDocument/2006/relationships/slide" Target="/ppt/slides/slide5.xml" Id="RelId3" /><Relationship Type="http://schemas.openxmlformats.org/officeDocument/2006/relationships/slide" Target="/ppt/slides/slide6.xml" Id="RelId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../media/image1.png" Id="rId2" /><Relationship Type="http://schemas.openxmlformats.org/officeDocument/2006/relationships/slideLayout" Target="../slideLayouts/slideLayout7.xml" Id="rId1" /><Relationship Type="http://schemas.openxmlformats.org/officeDocument/2006/relationships/image" Target="../media/image3.png" Id="rId5" /><Relationship Type="http://schemas.openxmlformats.org/officeDocument/2006/relationships/image" Target="../media/image2.png" Id="rId4" /><Relationship Type="http://schemas.openxmlformats.org/officeDocument/2006/relationships/hyperlink" Target="https://app.powerbi.com/groups/628b9159-5f16-455e-bf53-177be857617f/reports/8753077b-76a0-48fb-82dd-fc7662623f07?pbi_source=PowerPoint" TargetMode="External" Id="coverSlideHpLink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4c348016072b4afc" /><Relationship Type="http://schemas.openxmlformats.org/officeDocument/2006/relationships/hyperlink" Target="https://app.powerbi.com/groups/628b9159-5f16-455e-bf53-177be857617f/reports/8753077b-76a0-48fb-82dd-fc7662623f07/ReportSection071e72ed9e78a2a66280?pbi_source=PowerPoint" TargetMode="External" Id="RelId0" /><Relationship Type="http://schemas.openxmlformats.org/officeDocument/2006/relationships/image" Target="/ppt/media/image4.png" Id="imgId3055591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5e63d87e87d1447b" /><Relationship Type="http://schemas.openxmlformats.org/officeDocument/2006/relationships/hyperlink" Target="https://app.powerbi.com/groups/628b9159-5f16-455e-bf53-177be857617f/reports/8753077b-76a0-48fb-82dd-fc7662623f07/ReportSection94739023d0d6966dad4a?pbi_source=PowerPoint" TargetMode="External" Id="RelId1" /><Relationship Type="http://schemas.openxmlformats.org/officeDocument/2006/relationships/image" Target="/ppt/media/image5.png" Id="imgId3055591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59021bc0d9944860" /><Relationship Type="http://schemas.openxmlformats.org/officeDocument/2006/relationships/hyperlink" Target="https://app.powerbi.com/groups/628b9159-5f16-455e-bf53-177be857617f/reports/8753077b-76a0-48fb-82dd-fc7662623f07/ReportSectioneabd4e034b01b9908cee?pbi_source=PowerPoint" TargetMode="External" Id="RelId2" /><Relationship Type="http://schemas.openxmlformats.org/officeDocument/2006/relationships/image" Target="/ppt/media/image6.png" Id="imgId3055591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8afd42d825e54a8b" /><Relationship Type="http://schemas.openxmlformats.org/officeDocument/2006/relationships/hyperlink" Target="https://app.powerbi.com/groups/628b9159-5f16-455e-bf53-177be857617f/reports/8753077b-76a0-48fb-82dd-fc7662623f07/ReportSection09383820b0a8e9455d84?pbi_source=PowerPoint" TargetMode="External" Id="RelId3" /><Relationship Type="http://schemas.openxmlformats.org/officeDocument/2006/relationships/image" Target="/ppt/media/image7.png" Id="imgId3055591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6eebb397d58c47a1" /><Relationship Type="http://schemas.openxmlformats.org/officeDocument/2006/relationships/hyperlink" Target="https://app.powerbi.com/groups/628b9159-5f16-455e-bf53-177be857617f/reports/8753077b-76a0-48fb-82dd-fc7662623f07/ReportSection677e920ae0e6c717a565?pbi_source=PowerPoint" TargetMode="External" Id="RelId4" /><Relationship Type="http://schemas.openxmlformats.org/officeDocument/2006/relationships/image" Target="/ppt/media/image8.png" Id="imgId30555909" /></Relationships>
</file>

<file path=ppt/slides/slide1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10584" y="2982149"/>
            <a:ext cx="6314017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algn="l"/>
            <a:r>
              <a:rPr lang="en-US" dirty="0" smtClean="0">
                <a:solidFill>
                  <a:srgbClr val="F3C910"/>
                </a:solidFill>
              </a:rPr>
              <a:t>Quality Analytics</a:t>
            </a:r>
            <a:endParaRPr lang="en-US" dirty="0">
              <a:solidFill>
                <a:srgbClr val="F3C910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  <a:hlinkClick r:id="coverSlideHpLink"/>
              </a:rPr>
              <a:t>View in Power BI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 smtClean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6/3/2019 12:49:47 PM Eastern Standard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 smtClean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6/3/2019 12:36:13 PM Eastern Standard Time</a:t>
            </a:r>
            <a:endParaRPr lang="en-US" sz="900" b="0" i="0" dirty="0" smtClean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0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591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1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5911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2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5912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3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5913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">
            <a:hlinkClick xmlns:r="http://schemas.openxmlformats.org/officeDocument/2006/relationships" xmlns:a="http://schemas.openxmlformats.org/drawingml/2006/main" r:id="RelId4"/>
          </p:cNvPr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imgId30555909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76200" y="0"/>
            <a:ext cx="12020550" cy="6858000"/>
          </a:xfrm>
          <a:prstGeom xmlns:a="http://schemas.openxmlformats.org/drawingml/2006/main" prst="rect">
            <a:avLst/>
          </a:prstGeom>
          <a:noFill xmlns:a="http://schemas.openxmlformats.org/drawingml/2006/main"/>
        </p:spPr>
      </p:pic>
    </p:spTree>
    <p:clrMapOvr>
      <a:masterClrMapping xmlns:a="http://schemas.openxmlformats.org/drawingml/2006/main"/>
    </p:clrMapOvr>
  </p:cSld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revision>2</cp:revision>
  <dcterms:created xsi:type="dcterms:W3CDTF">2016-09-04T11:54:55Z</dcterms:created>
  <dcterms:modified xsi:type="dcterms:W3CDTF">2016-09-04T11:56:03Z</dcterms:modified>
</cp:coreProperties>
</file>